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14500" cy="1676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660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1041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584200" y="1422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584200" y="1803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007567" y="58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965200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1007567" y="14986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007567" y="18796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478889" y="58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478889" y="965200"/>
            <a:ext cx="126999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430934" y="1346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4" name=""/>
          <p:cNvSpPr/>
          <p:nvPr/>
        </p:nvSpPr>
        <p:spPr>
          <a:xfrm>
            <a:off x="1478889" y="18796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907844" y="660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1907844" y="1041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907844" y="1422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1907844" y="1803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457200" y="1295400"/>
            <a:ext cx="1704644" cy="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457200" y="1269401"/>
            <a:ext cx="1704644" cy="60488"/>
          </a:xfrm>
          <a:custGeom>
            <a:pathLst>
              <a:path w="1704644" h="60488">
                <a:moveTo>
                  <a:pt x="0" y="25998"/>
                </a:moveTo>
                <a:cubicBezTo>
                  <a:pt x="0" y="25998"/>
                  <a:pt x="262765" y="41237"/>
                  <a:pt x="438150" y="45048"/>
                </a:cubicBezTo>
                <a:cubicBezTo>
                  <a:pt x="578690" y="48102"/>
                  <a:pt x="694442" y="60488"/>
                  <a:pt x="789584" y="45048"/>
                </a:cubicBezTo>
                <a:cubicBezTo>
                  <a:pt x="837155" y="37329"/>
                  <a:pt x="856313" y="14668"/>
                  <a:pt x="903884" y="6948"/>
                </a:cubicBezTo>
                <a:cubicBezTo>
                  <a:pt x="946704" y="0"/>
                  <a:pt x="946704" y="0"/>
                  <a:pt x="1266494" y="6948"/>
                </a:cubicBezTo>
                <a:cubicBezTo>
                  <a:pt x="1441878" y="10759"/>
                  <a:pt x="1704644" y="25998"/>
                  <a:pt x="1704644" y="25998"/>
                </a:cubicBezTo>
              </a:path>
            </a:pathLst>
          </a:custGeom>
          <a:noFill/>
          <a:ln w="12700">
            <a:prstDash val="dash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